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88FEC-6404-4C35-BC52-FB5BDD8FAE05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66917-895A-4C1A-8823-7D26B5FE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66917-895A-4C1A-8823-7D26B5FE07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tm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907137" y="9584483"/>
            <a:ext cx="1236863" cy="278501"/>
            <a:chOff x="0" y="0"/>
            <a:chExt cx="1649151" cy="3713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9781" y="0"/>
              <a:ext cx="371335" cy="3713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77816" y="0"/>
              <a:ext cx="371335" cy="3713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71335" cy="371335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7367312" y="2190818"/>
            <a:ext cx="4764542" cy="4029634"/>
          </a:xfrm>
          <a:custGeom>
            <a:avLst/>
            <a:gdLst/>
            <a:ahLst/>
            <a:cxnLst/>
            <a:rect l="l" t="t" r="r" b="b"/>
            <a:pathLst>
              <a:path w="4764542" h="4029634">
                <a:moveTo>
                  <a:pt x="0" y="0"/>
                </a:moveTo>
                <a:lnTo>
                  <a:pt x="4764542" y="0"/>
                </a:lnTo>
                <a:lnTo>
                  <a:pt x="4764542" y="4029634"/>
                </a:lnTo>
                <a:lnTo>
                  <a:pt x="0" y="402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598" y="-3211"/>
            <a:ext cx="7087324" cy="9490111"/>
          </a:xfrm>
          <a:custGeom>
            <a:avLst/>
            <a:gdLst/>
            <a:ahLst/>
            <a:cxnLst/>
            <a:rect l="l" t="t" r="r" b="b"/>
            <a:pathLst>
              <a:path w="7087324" h="10290211">
                <a:moveTo>
                  <a:pt x="0" y="0"/>
                </a:moveTo>
                <a:lnTo>
                  <a:pt x="7087325" y="0"/>
                </a:lnTo>
                <a:lnTo>
                  <a:pt x="7087325" y="10290211"/>
                </a:lnTo>
                <a:lnTo>
                  <a:pt x="0" y="1029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512" r="-30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3206657" y="6752722"/>
            <a:ext cx="11874687" cy="231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6"/>
              </a:lnSpc>
            </a:pPr>
            <a:r>
              <a:rPr lang="en-US" sz="14246" b="1" spc="1154" dirty="0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DATAMIND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7011" y="8742052"/>
            <a:ext cx="11056190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208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…Empowering Your Future with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32474" y="372381"/>
            <a:ext cx="12808373" cy="9542238"/>
          </a:xfrm>
          <a:custGeom>
            <a:avLst/>
            <a:gdLst/>
            <a:ahLst/>
            <a:cxnLst/>
            <a:rect l="l" t="t" r="r" b="b"/>
            <a:pathLst>
              <a:path w="12808373" h="9542238">
                <a:moveTo>
                  <a:pt x="0" y="0"/>
                </a:moveTo>
                <a:lnTo>
                  <a:pt x="12808373" y="0"/>
                </a:lnTo>
                <a:lnTo>
                  <a:pt x="12808373" y="9542238"/>
                </a:lnTo>
                <a:lnTo>
                  <a:pt x="0" y="954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36052" y="3851658"/>
            <a:ext cx="5383064" cy="204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  <a:spcBef>
                <a:spcPct val="0"/>
              </a:spcBef>
            </a:pPr>
            <a:r>
              <a:rPr lang="en-US" sz="5807" b="1" spc="-2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Dashboard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35234" y="227305"/>
            <a:ext cx="12741099" cy="9778794"/>
          </a:xfrm>
          <a:custGeom>
            <a:avLst/>
            <a:gdLst/>
            <a:ahLst/>
            <a:cxnLst/>
            <a:rect l="l" t="t" r="r" b="b"/>
            <a:pathLst>
              <a:path w="12741099" h="9778794">
                <a:moveTo>
                  <a:pt x="0" y="0"/>
                </a:moveTo>
                <a:lnTo>
                  <a:pt x="12741099" y="0"/>
                </a:lnTo>
                <a:lnTo>
                  <a:pt x="12741099" y="9778793"/>
                </a:lnTo>
                <a:lnTo>
                  <a:pt x="0" y="9778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36052" y="3851658"/>
            <a:ext cx="5383064" cy="204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  <a:spcBef>
                <a:spcPct val="0"/>
              </a:spcBef>
            </a:pPr>
            <a:r>
              <a:rPr lang="en-US" sz="5807" b="1" spc="-232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26963" y="510121"/>
            <a:ext cx="13058274" cy="9266758"/>
          </a:xfrm>
          <a:custGeom>
            <a:avLst/>
            <a:gdLst/>
            <a:ahLst/>
            <a:cxnLst/>
            <a:rect l="l" t="t" r="r" b="b"/>
            <a:pathLst>
              <a:path w="13058274" h="9266758">
                <a:moveTo>
                  <a:pt x="0" y="0"/>
                </a:moveTo>
                <a:lnTo>
                  <a:pt x="13058274" y="0"/>
                </a:lnTo>
                <a:lnTo>
                  <a:pt x="13058274" y="9266758"/>
                </a:lnTo>
                <a:lnTo>
                  <a:pt x="0" y="9266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36052" y="3851658"/>
            <a:ext cx="5383064" cy="204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  <a:spcBef>
                <a:spcPct val="0"/>
              </a:spcBef>
            </a:pPr>
            <a:r>
              <a:rPr lang="en-US" sz="5807" b="1" spc="-2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Dashboard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81600" y="723900"/>
            <a:ext cx="12866077" cy="8385895"/>
          </a:xfrm>
          <a:custGeom>
            <a:avLst/>
            <a:gdLst/>
            <a:ahLst/>
            <a:cxnLst/>
            <a:rect l="l" t="t" r="r" b="b"/>
            <a:pathLst>
              <a:path w="13066074" h="9260580">
                <a:moveTo>
                  <a:pt x="0" y="0"/>
                </a:moveTo>
                <a:lnTo>
                  <a:pt x="13066074" y="0"/>
                </a:lnTo>
                <a:lnTo>
                  <a:pt x="13066074" y="9260580"/>
                </a:lnTo>
                <a:lnTo>
                  <a:pt x="0" y="926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36052" y="3851658"/>
            <a:ext cx="5383064" cy="204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  <a:spcBef>
                <a:spcPct val="0"/>
              </a:spcBef>
            </a:pPr>
            <a:r>
              <a:rPr lang="en-US" sz="5807" b="1" spc="-2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Dashboard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93309" y="4032536"/>
            <a:ext cx="12066307" cy="290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3004203" y="155302"/>
            <a:ext cx="4764542" cy="4029634"/>
          </a:xfrm>
          <a:custGeom>
            <a:avLst/>
            <a:gdLst/>
            <a:ahLst/>
            <a:cxnLst/>
            <a:rect l="l" t="t" r="r" b="b"/>
            <a:pathLst>
              <a:path w="4764542" h="4029634">
                <a:moveTo>
                  <a:pt x="0" y="0"/>
                </a:moveTo>
                <a:lnTo>
                  <a:pt x="4764542" y="0"/>
                </a:lnTo>
                <a:lnTo>
                  <a:pt x="4764542" y="4029634"/>
                </a:lnTo>
                <a:lnTo>
                  <a:pt x="0" y="402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907137" y="9584483"/>
            <a:ext cx="1236863" cy="278501"/>
            <a:chOff x="0" y="0"/>
            <a:chExt cx="1649151" cy="3713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9781" y="0"/>
              <a:ext cx="371335" cy="3713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77816" y="0"/>
              <a:ext cx="371335" cy="3713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71335" cy="371335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2970031" y="569508"/>
            <a:ext cx="4900555" cy="1952385"/>
          </a:xfrm>
          <a:custGeom>
            <a:avLst/>
            <a:gdLst/>
            <a:ahLst/>
            <a:cxnLst/>
            <a:rect l="l" t="t" r="r" b="b"/>
            <a:pathLst>
              <a:path w="4900555" h="1952385">
                <a:moveTo>
                  <a:pt x="0" y="0"/>
                </a:moveTo>
                <a:lnTo>
                  <a:pt x="4900555" y="0"/>
                </a:lnTo>
                <a:lnTo>
                  <a:pt x="4900555" y="1952385"/>
                </a:lnTo>
                <a:lnTo>
                  <a:pt x="0" y="195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566" b="-20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03139" y="449018"/>
            <a:ext cx="3896553" cy="2072875"/>
          </a:xfrm>
          <a:custGeom>
            <a:avLst/>
            <a:gdLst/>
            <a:ahLst/>
            <a:cxnLst/>
            <a:rect l="l" t="t" r="r" b="b"/>
            <a:pathLst>
              <a:path w="3896553" h="2072875">
                <a:moveTo>
                  <a:pt x="0" y="0"/>
                </a:moveTo>
                <a:lnTo>
                  <a:pt x="3896553" y="0"/>
                </a:lnTo>
                <a:lnTo>
                  <a:pt x="3896553" y="2072875"/>
                </a:lnTo>
                <a:lnTo>
                  <a:pt x="0" y="2072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17414" y="6085735"/>
            <a:ext cx="17453171" cy="175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5999" b="1" spc="485" dirty="0">
                <a:solidFill>
                  <a:srgbClr val="92ACDF"/>
                </a:solidFill>
                <a:latin typeface="Agrandir Bold"/>
                <a:ea typeface="Agrandir Bold"/>
                <a:cs typeface="Agrandir Bold"/>
                <a:sym typeface="Agrandir Bold"/>
              </a:rPr>
              <a:t>MICROSOFT POWER BI ENGINEER TRACK</a:t>
            </a:r>
          </a:p>
          <a:p>
            <a:pPr algn="ctr">
              <a:lnSpc>
                <a:spcPts val="800"/>
              </a:lnSpc>
            </a:pPr>
            <a:endParaRPr lang="en-US" sz="5999" b="1" spc="485" dirty="0">
              <a:solidFill>
                <a:srgbClr val="92ACD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66544" y="3720941"/>
            <a:ext cx="13881050" cy="142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1"/>
              </a:lnSpc>
              <a:spcBef>
                <a:spcPct val="0"/>
              </a:spcBef>
            </a:pPr>
            <a:r>
              <a:rPr lang="en-US" sz="3993" b="1" spc="-159" dirty="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Ministry of Communications and Information Technology</a:t>
            </a:r>
          </a:p>
          <a:p>
            <a:pPr algn="ctr">
              <a:lnSpc>
                <a:spcPts val="5591"/>
              </a:lnSpc>
              <a:spcBef>
                <a:spcPct val="0"/>
              </a:spcBef>
            </a:pPr>
            <a:r>
              <a:rPr lang="en-US" sz="3993" b="1" spc="-159" dirty="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 Digital Egypt Pioneers Initiative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7414" y="8143731"/>
            <a:ext cx="17453171" cy="57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b="1" spc="307">
                <a:solidFill>
                  <a:srgbClr val="92ACDF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GRADUATION PROJECT</a:t>
            </a:r>
          </a:p>
          <a:p>
            <a:pPr algn="ctr">
              <a:lnSpc>
                <a:spcPts val="74"/>
              </a:lnSpc>
            </a:pPr>
            <a:endParaRPr lang="en-US" sz="3800" b="1" spc="307">
              <a:solidFill>
                <a:srgbClr val="92ACD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907137" y="9584483"/>
            <a:ext cx="1236863" cy="278501"/>
            <a:chOff x="0" y="0"/>
            <a:chExt cx="1649151" cy="3713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9781" y="0"/>
              <a:ext cx="371335" cy="3713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77816" y="0"/>
              <a:ext cx="371335" cy="3713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71335" cy="371335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1589545" y="1244559"/>
            <a:ext cx="5170093" cy="2059769"/>
          </a:xfrm>
          <a:custGeom>
            <a:avLst/>
            <a:gdLst/>
            <a:ahLst/>
            <a:cxnLst/>
            <a:rect l="l" t="t" r="r" b="b"/>
            <a:pathLst>
              <a:path w="5170093" h="2059769">
                <a:moveTo>
                  <a:pt x="0" y="0"/>
                </a:moveTo>
                <a:lnTo>
                  <a:pt x="5170093" y="0"/>
                </a:lnTo>
                <a:lnTo>
                  <a:pt x="5170093" y="2059770"/>
                </a:lnTo>
                <a:lnTo>
                  <a:pt x="0" y="20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566" b="-20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46662" y="2429014"/>
            <a:ext cx="4357624" cy="2318155"/>
          </a:xfrm>
          <a:custGeom>
            <a:avLst/>
            <a:gdLst/>
            <a:ahLst/>
            <a:cxnLst/>
            <a:rect l="l" t="t" r="r" b="b"/>
            <a:pathLst>
              <a:path w="4357624" h="2318155">
                <a:moveTo>
                  <a:pt x="0" y="0"/>
                </a:moveTo>
                <a:lnTo>
                  <a:pt x="4357624" y="0"/>
                </a:lnTo>
                <a:lnTo>
                  <a:pt x="4357624" y="2318155"/>
                </a:lnTo>
                <a:lnTo>
                  <a:pt x="0" y="231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646227" y="4352335"/>
            <a:ext cx="5056728" cy="4653316"/>
          </a:xfrm>
          <a:custGeom>
            <a:avLst/>
            <a:gdLst/>
            <a:ahLst/>
            <a:cxnLst/>
            <a:rect l="l" t="t" r="r" b="b"/>
            <a:pathLst>
              <a:path w="5056728" h="4653316">
                <a:moveTo>
                  <a:pt x="0" y="0"/>
                </a:moveTo>
                <a:lnTo>
                  <a:pt x="5056729" y="0"/>
                </a:lnTo>
                <a:lnTo>
                  <a:pt x="5056729" y="4653316"/>
                </a:lnTo>
                <a:lnTo>
                  <a:pt x="0" y="465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266544" y="5558437"/>
            <a:ext cx="3563426" cy="3699863"/>
          </a:xfrm>
          <a:custGeom>
            <a:avLst/>
            <a:gdLst/>
            <a:ahLst/>
            <a:cxnLst/>
            <a:rect l="l" t="t" r="r" b="b"/>
            <a:pathLst>
              <a:path w="3563426" h="3699863">
                <a:moveTo>
                  <a:pt x="0" y="0"/>
                </a:moveTo>
                <a:lnTo>
                  <a:pt x="3563426" y="0"/>
                </a:lnTo>
                <a:lnTo>
                  <a:pt x="3563426" y="3699863"/>
                </a:lnTo>
                <a:lnTo>
                  <a:pt x="0" y="3699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66588" y="375562"/>
            <a:ext cx="62177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3DD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GREETING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0679" y="2862318"/>
            <a:ext cx="3327535" cy="33275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093" y="4799788"/>
            <a:ext cx="3354217" cy="335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9364" y="2862318"/>
            <a:ext cx="3396654" cy="33966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34114" y="6523310"/>
            <a:ext cx="3725757" cy="5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 b="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YOUSSEF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6019" y="4871409"/>
            <a:ext cx="3138831" cy="31388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35394" y="2950116"/>
            <a:ext cx="3340642" cy="334064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1396" y="2983036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6624" y="3064418"/>
            <a:ext cx="3011004" cy="3011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5753" b="-323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20151" y="4974464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84642" y="3017595"/>
            <a:ext cx="3086100" cy="30861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93001" y="4938391"/>
            <a:ext cx="3004866" cy="30048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850731" y="3165453"/>
            <a:ext cx="2909969" cy="290996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620151" y="4974464"/>
            <a:ext cx="3085906" cy="308590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6543" b="-276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53189" y="3028628"/>
            <a:ext cx="3106520" cy="310652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763" b="-7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822025" y="3101921"/>
            <a:ext cx="2970358" cy="297035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4214687" y="51270"/>
            <a:ext cx="3044613" cy="2574996"/>
          </a:xfrm>
          <a:custGeom>
            <a:avLst/>
            <a:gdLst/>
            <a:ahLst/>
            <a:cxnLst/>
            <a:rect l="l" t="t" r="r" b="b"/>
            <a:pathLst>
              <a:path w="3044613" h="2574996">
                <a:moveTo>
                  <a:pt x="0" y="0"/>
                </a:moveTo>
                <a:lnTo>
                  <a:pt x="3044613" y="0"/>
                </a:lnTo>
                <a:lnTo>
                  <a:pt x="3044613" y="2574996"/>
                </a:lnTo>
                <a:lnTo>
                  <a:pt x="0" y="2574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 rot="-270640">
            <a:off x="11390919" y="4758887"/>
            <a:ext cx="3181499" cy="318149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 rot="-605382">
              <a:off x="-33036" y="-33036"/>
              <a:ext cx="878872" cy="878872"/>
            </a:xfrm>
            <a:custGeom>
              <a:avLst/>
              <a:gdLst/>
              <a:ahLst/>
              <a:cxnLst/>
              <a:rect l="l" t="t" r="r" b="b"/>
              <a:pathLst>
                <a:path w="878872" h="878872">
                  <a:moveTo>
                    <a:pt x="510633" y="39321"/>
                  </a:moveTo>
                  <a:cubicBezTo>
                    <a:pt x="289656" y="0"/>
                    <a:pt x="78642" y="147262"/>
                    <a:pt x="39321" y="368239"/>
                  </a:cubicBezTo>
                  <a:cubicBezTo>
                    <a:pt x="0" y="589216"/>
                    <a:pt x="147262" y="800230"/>
                    <a:pt x="368239" y="839551"/>
                  </a:cubicBezTo>
                  <a:cubicBezTo>
                    <a:pt x="589216" y="878872"/>
                    <a:pt x="800230" y="731610"/>
                    <a:pt x="839551" y="510633"/>
                  </a:cubicBezTo>
                  <a:cubicBezTo>
                    <a:pt x="878872" y="289656"/>
                    <a:pt x="731610" y="78642"/>
                    <a:pt x="510633" y="39321"/>
                  </a:cubicBezTo>
                  <a:close/>
                </a:path>
              </a:pathLst>
            </a:custGeom>
            <a:blipFill>
              <a:blip r:embed="rId8"/>
              <a:stretch>
                <a:fillRect l="-55896" t="-34270" r="-48083" b="-697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422039" y="551957"/>
            <a:ext cx="9443922" cy="154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b="1" spc="-383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Meet Our 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2601" y="6355099"/>
            <a:ext cx="3725757" cy="5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 b="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MARWA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71794" y="8409735"/>
            <a:ext cx="3725757" cy="5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 b="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ALAA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564850" y="6297097"/>
            <a:ext cx="3725757" cy="5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 b="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AHMED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132556" y="8181690"/>
            <a:ext cx="3725757" cy="5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 b="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ZEINAB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4650" y="2925197"/>
            <a:ext cx="3996217" cy="3883504"/>
          </a:xfrm>
          <a:custGeom>
            <a:avLst/>
            <a:gdLst/>
            <a:ahLst/>
            <a:cxnLst/>
            <a:rect l="l" t="t" r="r" b="b"/>
            <a:pathLst>
              <a:path w="3996217" h="3883504">
                <a:moveTo>
                  <a:pt x="0" y="0"/>
                </a:moveTo>
                <a:lnTo>
                  <a:pt x="3996217" y="0"/>
                </a:lnTo>
                <a:lnTo>
                  <a:pt x="3996217" y="3883503"/>
                </a:lnTo>
                <a:lnTo>
                  <a:pt x="0" y="388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749362" y="2925197"/>
            <a:ext cx="4135080" cy="3810760"/>
          </a:xfrm>
          <a:custGeom>
            <a:avLst/>
            <a:gdLst/>
            <a:ahLst/>
            <a:cxnLst/>
            <a:rect l="l" t="t" r="r" b="b"/>
            <a:pathLst>
              <a:path w="4135080" h="3810760">
                <a:moveTo>
                  <a:pt x="0" y="0"/>
                </a:moveTo>
                <a:lnTo>
                  <a:pt x="4135080" y="0"/>
                </a:lnTo>
                <a:lnTo>
                  <a:pt x="4135080" y="3810760"/>
                </a:lnTo>
                <a:lnTo>
                  <a:pt x="0" y="381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221541" y="2925197"/>
            <a:ext cx="4170411" cy="3883504"/>
          </a:xfrm>
          <a:custGeom>
            <a:avLst/>
            <a:gdLst/>
            <a:ahLst/>
            <a:cxnLst/>
            <a:rect l="l" t="t" r="r" b="b"/>
            <a:pathLst>
              <a:path w="4170411" h="3883504">
                <a:moveTo>
                  <a:pt x="0" y="0"/>
                </a:moveTo>
                <a:lnTo>
                  <a:pt x="4170412" y="0"/>
                </a:lnTo>
                <a:lnTo>
                  <a:pt x="4170412" y="3883503"/>
                </a:lnTo>
                <a:lnTo>
                  <a:pt x="0" y="388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297244" y="6298839"/>
            <a:ext cx="4386921" cy="3883504"/>
          </a:xfrm>
          <a:custGeom>
            <a:avLst/>
            <a:gdLst/>
            <a:ahLst/>
            <a:cxnLst/>
            <a:rect l="l" t="t" r="r" b="b"/>
            <a:pathLst>
              <a:path w="4386921" h="3883504">
                <a:moveTo>
                  <a:pt x="0" y="0"/>
                </a:moveTo>
                <a:lnTo>
                  <a:pt x="4386921" y="0"/>
                </a:lnTo>
                <a:lnTo>
                  <a:pt x="4386921" y="3883503"/>
                </a:lnTo>
                <a:lnTo>
                  <a:pt x="0" y="3883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40633" y="6298839"/>
            <a:ext cx="4251420" cy="3968690"/>
          </a:xfrm>
          <a:custGeom>
            <a:avLst/>
            <a:gdLst/>
            <a:ahLst/>
            <a:cxnLst/>
            <a:rect l="l" t="t" r="r" b="b"/>
            <a:pathLst>
              <a:path w="4251420" h="3968690">
                <a:moveTo>
                  <a:pt x="0" y="0"/>
                </a:moveTo>
                <a:lnTo>
                  <a:pt x="4251420" y="0"/>
                </a:lnTo>
                <a:lnTo>
                  <a:pt x="4251420" y="3968690"/>
                </a:lnTo>
                <a:lnTo>
                  <a:pt x="0" y="396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22039" y="395708"/>
            <a:ext cx="9443922" cy="15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9684" b="1" spc="-387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650" y="3971806"/>
            <a:ext cx="4755627" cy="170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b="1" spc="-1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Policy, </a:t>
            </a:r>
          </a:p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b="1" spc="-1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Agreeement &amp;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6712" y="4039092"/>
            <a:ext cx="4534317" cy="163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3063" b="1" spc="-1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3063" b="1" spc="-1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Cleaning &amp;</a:t>
            </a:r>
          </a:p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sz="3063" b="1" spc="-1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2177" y="4539527"/>
            <a:ext cx="4170411" cy="55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 spc="-12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Modeling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0867" y="7670483"/>
            <a:ext cx="2734673" cy="125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 b="1" spc="-1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</a:t>
            </a:r>
          </a:p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z="3536" b="1" spc="-1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2020" y="7960018"/>
            <a:ext cx="2579043" cy="68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  <a:spcBef>
                <a:spcPct val="0"/>
              </a:spcBef>
            </a:pPr>
            <a:r>
              <a:rPr lang="en-US" sz="3793" b="1" spc="-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85715" y="394385"/>
            <a:ext cx="12211173" cy="3156394"/>
          </a:xfrm>
          <a:custGeom>
            <a:avLst/>
            <a:gdLst/>
            <a:ahLst/>
            <a:cxnLst/>
            <a:rect l="l" t="t" r="r" b="b"/>
            <a:pathLst>
              <a:path w="12211173" h="3156394">
                <a:moveTo>
                  <a:pt x="0" y="0"/>
                </a:moveTo>
                <a:lnTo>
                  <a:pt x="12211172" y="0"/>
                </a:lnTo>
                <a:lnTo>
                  <a:pt x="12211172" y="3156394"/>
                </a:lnTo>
                <a:lnTo>
                  <a:pt x="0" y="315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 t="-17404" b="-14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785715" y="0"/>
            <a:ext cx="12211173" cy="3697566"/>
          </a:xfrm>
          <a:custGeom>
            <a:avLst/>
            <a:gdLst/>
            <a:ahLst/>
            <a:cxnLst/>
            <a:rect l="l" t="t" r="r" b="b"/>
            <a:pathLst>
              <a:path w="12211173" h="3697566">
                <a:moveTo>
                  <a:pt x="0" y="0"/>
                </a:moveTo>
                <a:lnTo>
                  <a:pt x="12211172" y="0"/>
                </a:lnTo>
                <a:lnTo>
                  <a:pt x="12211172" y="3697566"/>
                </a:lnTo>
                <a:lnTo>
                  <a:pt x="0" y="369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" r="-3289" b="-139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785715" y="4329016"/>
            <a:ext cx="4285945" cy="5283704"/>
          </a:xfrm>
          <a:custGeom>
            <a:avLst/>
            <a:gdLst/>
            <a:ahLst/>
            <a:cxnLst/>
            <a:rect l="l" t="t" r="r" b="b"/>
            <a:pathLst>
              <a:path w="4285945" h="5283704">
                <a:moveTo>
                  <a:pt x="0" y="0"/>
                </a:moveTo>
                <a:lnTo>
                  <a:pt x="4285944" y="0"/>
                </a:lnTo>
                <a:lnTo>
                  <a:pt x="4285944" y="5283704"/>
                </a:lnTo>
                <a:lnTo>
                  <a:pt x="0" y="528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7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30534" y="3218426"/>
            <a:ext cx="3890665" cy="256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1"/>
              </a:lnSpc>
              <a:spcBef>
                <a:spcPct val="0"/>
              </a:spcBef>
            </a:pPr>
            <a:r>
              <a:rPr lang="en-US" sz="4793" b="1" spc="-19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Policy,</a:t>
            </a:r>
          </a:p>
          <a:p>
            <a:pPr algn="ctr">
              <a:lnSpc>
                <a:spcPts val="6711"/>
              </a:lnSpc>
              <a:spcBef>
                <a:spcPct val="0"/>
              </a:spcBef>
            </a:pPr>
            <a:r>
              <a:rPr lang="en-US" sz="4793" b="1" spc="-19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Agreement </a:t>
            </a:r>
          </a:p>
          <a:p>
            <a:pPr algn="ctr">
              <a:lnSpc>
                <a:spcPts val="6711"/>
              </a:lnSpc>
              <a:spcBef>
                <a:spcPct val="0"/>
              </a:spcBef>
            </a:pPr>
            <a:r>
              <a:rPr lang="en-US" sz="4793" b="1" spc="-19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&amp;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879D4A-63F7-190C-5689-3FF16BBF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755022"/>
            <a:ext cx="7924800" cy="39624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7E03E-84D8-AAD5-5164-267592A9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B7C01F2-B1BB-2BA3-DC7E-38898CCF258A}"/>
              </a:ext>
            </a:extLst>
          </p:cNvPr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A2B81EE-209C-DD57-7977-7038FEFED247}"/>
              </a:ext>
            </a:extLst>
          </p:cNvPr>
          <p:cNvSpPr txBox="1"/>
          <p:nvPr/>
        </p:nvSpPr>
        <p:spPr>
          <a:xfrm>
            <a:off x="16412" y="4076700"/>
            <a:ext cx="3890665" cy="167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1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3" b="1" spc="-19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Selection</a:t>
            </a:r>
            <a:endParaRPr kumimoji="0" lang="en-US" sz="4793" b="1" i="0" u="none" strike="noStrike" kern="1200" cap="none" spc="-19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AEFE9F-120D-9503-7F28-0AED93191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87660"/>
            <a:ext cx="1391886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16288"/>
      </p:ext>
    </p:extLst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74528" y="235272"/>
            <a:ext cx="12593785" cy="4722669"/>
          </a:xfrm>
          <a:custGeom>
            <a:avLst/>
            <a:gdLst/>
            <a:ahLst/>
            <a:cxnLst/>
            <a:rect l="l" t="t" r="r" b="b"/>
            <a:pathLst>
              <a:path w="12593785" h="4722669">
                <a:moveTo>
                  <a:pt x="0" y="0"/>
                </a:moveTo>
                <a:lnTo>
                  <a:pt x="12593785" y="0"/>
                </a:lnTo>
                <a:lnTo>
                  <a:pt x="12593785" y="4722669"/>
                </a:lnTo>
                <a:lnTo>
                  <a:pt x="0" y="4722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38800" y="5118295"/>
            <a:ext cx="4076788" cy="5139916"/>
          </a:xfrm>
          <a:custGeom>
            <a:avLst/>
            <a:gdLst/>
            <a:ahLst/>
            <a:cxnLst/>
            <a:rect l="l" t="t" r="r" b="b"/>
            <a:pathLst>
              <a:path w="4076788" h="5139916">
                <a:moveTo>
                  <a:pt x="0" y="0"/>
                </a:moveTo>
                <a:lnTo>
                  <a:pt x="4076788" y="0"/>
                </a:lnTo>
                <a:lnTo>
                  <a:pt x="4076788" y="5139916"/>
                </a:lnTo>
                <a:lnTo>
                  <a:pt x="0" y="5139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7627" y="3530594"/>
            <a:ext cx="3951842" cy="245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  <a:spcBef>
                <a:spcPct val="0"/>
              </a:spcBef>
            </a:pPr>
            <a:r>
              <a:rPr lang="en-US" sz="4689" b="1" spc="-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</a:t>
            </a:r>
          </a:p>
          <a:p>
            <a:pPr algn="ctr">
              <a:lnSpc>
                <a:spcPts val="6565"/>
              </a:lnSpc>
              <a:spcBef>
                <a:spcPct val="0"/>
              </a:spcBef>
            </a:pPr>
            <a:r>
              <a:rPr lang="en-US" sz="4689" b="1" spc="-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 </a:t>
            </a:r>
          </a:p>
          <a:p>
            <a:pPr algn="ctr">
              <a:lnSpc>
                <a:spcPts val="6565"/>
              </a:lnSpc>
              <a:spcBef>
                <a:spcPct val="0"/>
              </a:spcBef>
            </a:pPr>
            <a:r>
              <a:rPr lang="en-US" sz="4689" b="1" spc="-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&amp; Preparation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9A5212-7CC1-7D28-461D-4E2F9581C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17" y="6438900"/>
            <a:ext cx="8353865" cy="3040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1629300" cy="1377988"/>
          </a:xfrm>
          <a:custGeom>
            <a:avLst/>
            <a:gdLst/>
            <a:ahLst/>
            <a:cxnLst/>
            <a:rect l="l" t="t" r="r" b="b"/>
            <a:pathLst>
              <a:path w="1629300" h="1377988">
                <a:moveTo>
                  <a:pt x="0" y="0"/>
                </a:moveTo>
                <a:lnTo>
                  <a:pt x="1629300" y="0"/>
                </a:lnTo>
                <a:lnTo>
                  <a:pt x="1629300" y="1377988"/>
                </a:lnTo>
                <a:lnTo>
                  <a:pt x="0" y="137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52" t="-38077" r="-42751" b="-879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73260" y="227278"/>
            <a:ext cx="9260307" cy="5741390"/>
          </a:xfrm>
          <a:custGeom>
            <a:avLst/>
            <a:gdLst/>
            <a:ahLst/>
            <a:cxnLst/>
            <a:rect l="l" t="t" r="r" b="b"/>
            <a:pathLst>
              <a:path w="9260307" h="5741390">
                <a:moveTo>
                  <a:pt x="0" y="0"/>
                </a:moveTo>
                <a:lnTo>
                  <a:pt x="9260307" y="0"/>
                </a:lnTo>
                <a:lnTo>
                  <a:pt x="9260307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585004" y="6130593"/>
            <a:ext cx="5380172" cy="3971583"/>
          </a:xfrm>
          <a:custGeom>
            <a:avLst/>
            <a:gdLst/>
            <a:ahLst/>
            <a:cxnLst/>
            <a:rect l="l" t="t" r="r" b="b"/>
            <a:pathLst>
              <a:path w="5380172" h="3971583">
                <a:moveTo>
                  <a:pt x="0" y="0"/>
                </a:moveTo>
                <a:lnTo>
                  <a:pt x="5380171" y="0"/>
                </a:lnTo>
                <a:lnTo>
                  <a:pt x="5380171" y="3971584"/>
                </a:lnTo>
                <a:lnTo>
                  <a:pt x="0" y="3971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1534" y="3766239"/>
            <a:ext cx="3921866" cy="220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90"/>
              </a:lnSpc>
              <a:spcBef>
                <a:spcPct val="0"/>
              </a:spcBef>
            </a:pPr>
            <a:r>
              <a:rPr lang="en-US" sz="6278" b="1" spc="-25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</a:t>
            </a:r>
          </a:p>
          <a:p>
            <a:pPr algn="ctr">
              <a:lnSpc>
                <a:spcPts val="8790"/>
              </a:lnSpc>
              <a:spcBef>
                <a:spcPct val="0"/>
              </a:spcBef>
            </a:pPr>
            <a:r>
              <a:rPr lang="en-US" sz="6278" b="1" spc="-25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76</Words>
  <Application>Microsoft Office PowerPoint</Application>
  <PresentationFormat>Custom</PresentationFormat>
  <Paragraphs>38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Poppins</vt:lpstr>
      <vt:lpstr>Arial</vt:lpstr>
      <vt:lpstr>Canva Sans Bold</vt:lpstr>
      <vt:lpstr>Calibri</vt:lpstr>
      <vt:lpstr>Poppins Bold</vt:lpstr>
      <vt:lpstr>Agrandir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Gradient Minimalist Professional Business Presentation</dc:title>
  <dc:creator>alaa hesham</dc:creator>
  <cp:lastModifiedBy>Yousef Mohamed</cp:lastModifiedBy>
  <cp:revision>5</cp:revision>
  <dcterms:created xsi:type="dcterms:W3CDTF">2006-08-16T00:00:00Z</dcterms:created>
  <dcterms:modified xsi:type="dcterms:W3CDTF">2025-04-24T15:29:08Z</dcterms:modified>
  <dc:identifier>DAGYK-mACBc</dc:identifier>
</cp:coreProperties>
</file>